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8" r:id="rId13"/>
    <p:sldId id="299" r:id="rId14"/>
    <p:sldId id="300" r:id="rId15"/>
    <p:sldId id="295" r:id="rId16"/>
    <p:sldId id="296" r:id="rId17"/>
    <p:sldId id="301" r:id="rId18"/>
    <p:sldId id="302" r:id="rId19"/>
    <p:sldId id="303" r:id="rId20"/>
    <p:sldId id="297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7BCE-B0AB-4812-A120-0E0089BEC04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9CD3-7B39-4FAA-BDE1-837893CF0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CBA8-9FF1-41D2-BFA3-1C9CA890849C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F0E-0DAD-49B3-85AF-32CAE82F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C336-ECB7-4C8A-A083-449E9449B658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D0D2-BE83-4D11-B669-9B2D7EEC03FE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7CB4-6D7C-4223-89AC-B95377F859E8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42B7-DF71-4CA1-9736-45C51FD854B2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B05-C870-4A43-B6A1-E6EBD05B0DB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BAD-2837-4813-A0B3-857DCADF1010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B65D-961C-41F9-88C7-892B652C5CB3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B03-F335-408A-A851-00F35902FD84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01D-D6F9-440B-88F0-04A83B3B98D3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97A-E006-4660-AF7B-A4FAAD5FCB80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08DA-7D22-4730-ABC6-50A40F5BFDD1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39764-023F-40D1-A75D-1DDD1CE00947}" type="datetime1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Signal Processing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914400" y="4876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Signal Manipulations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Shifting</a:t>
            </a:r>
          </a:p>
          <a:p>
            <a:r>
              <a:rPr lang="en-US" sz="6000" dirty="0" smtClean="0"/>
              <a:t>Reversing</a:t>
            </a:r>
          </a:p>
          <a:p>
            <a:r>
              <a:rPr lang="en-US" sz="6000" dirty="0" smtClean="0"/>
              <a:t>Scaling</a:t>
            </a:r>
          </a:p>
          <a:p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3924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419600"/>
            <a:ext cx="3905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3924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343400"/>
            <a:ext cx="37528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3924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191000"/>
            <a:ext cx="38385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3924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7325" y="4191000"/>
            <a:ext cx="4638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Shifting, reversal, and time-scaling operations are order-dependent.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514600"/>
            <a:ext cx="6572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DISCRETE-TIME SYSTEMS</a:t>
            </a:r>
            <a:endParaRPr lang="en-US" dirty="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3184281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52959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System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Memoryless</a:t>
            </a:r>
            <a:r>
              <a:rPr lang="en-US" b="1" dirty="0" smtClean="0"/>
              <a:t> System</a:t>
            </a:r>
          </a:p>
          <a:p>
            <a:r>
              <a:rPr lang="en-US" b="1" dirty="0" smtClean="0"/>
              <a:t>Definition: A system is said to be memory less if the output at any time n = n</a:t>
            </a:r>
            <a:r>
              <a:rPr lang="en-US" sz="1400" b="1" dirty="0" smtClean="0"/>
              <a:t>o</a:t>
            </a:r>
            <a:r>
              <a:rPr lang="en-US" b="1" dirty="0" smtClean="0"/>
              <a:t> depends only </a:t>
            </a:r>
            <a:r>
              <a:rPr lang="en-US" dirty="0" smtClean="0"/>
              <a:t>on the input at time n = n</a:t>
            </a:r>
            <a:r>
              <a:rPr lang="en-US" sz="1600" dirty="0" smtClean="0"/>
              <a:t>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86200"/>
            <a:ext cx="69342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Additivity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Definition: A system is said to be additive if</a:t>
            </a:r>
          </a:p>
          <a:p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496858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Homogeneity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Definition: A system is said to be homogeneous if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276600"/>
            <a:ext cx="4560885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Assignment</a:t>
            </a:r>
            <a:r>
              <a:rPr lang="en-US" sz="6000" dirty="0" smtClean="0"/>
              <a:t> </a:t>
            </a:r>
            <a:r>
              <a:rPr lang="en-US" sz="5400" b="1" dirty="0" smtClean="0"/>
              <a:t>(1)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Compare Between:</a:t>
            </a:r>
          </a:p>
          <a:p>
            <a:pPr lvl="1"/>
            <a:r>
              <a:rPr lang="en-US" sz="3600" dirty="0" smtClean="0"/>
              <a:t>Microcontroller.</a:t>
            </a:r>
          </a:p>
          <a:p>
            <a:pPr lvl="1"/>
            <a:r>
              <a:rPr lang="en-US" sz="3600" dirty="0" smtClean="0"/>
              <a:t>Microprocessor.</a:t>
            </a:r>
          </a:p>
          <a:p>
            <a:pPr lvl="1"/>
            <a:r>
              <a:rPr lang="en-US" sz="3600" dirty="0" smtClean="0"/>
              <a:t>DSP.</a:t>
            </a:r>
          </a:p>
          <a:p>
            <a:pPr lvl="1"/>
            <a:r>
              <a:rPr lang="en-US" sz="3600" dirty="0" smtClean="0"/>
              <a:t>FPGA.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2550" y="1066800"/>
            <a:ext cx="69532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1828800"/>
            <a:ext cx="800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38200"/>
            <a:ext cx="62484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4400" y="2819400"/>
            <a:ext cx="802444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62200"/>
            <a:ext cx="7640229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975" y="838200"/>
            <a:ext cx="80200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838200"/>
            <a:ext cx="7422066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1297" y="2471738"/>
            <a:ext cx="5392428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5392428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114800"/>
            <a:ext cx="7772400" cy="205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5392428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581400"/>
            <a:ext cx="4914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562600"/>
            <a:ext cx="8096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3534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29000"/>
            <a:ext cx="80105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DISCRETE-TIME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A discrete-time signal is an indexed sequence of real or complex numbers. Thus, a discrete-time signal is a function of an integer-valued variable, n, that is denoted by x(n).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110552"/>
            <a:ext cx="4495800" cy="214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486400"/>
            <a:ext cx="3200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5410200"/>
            <a:ext cx="191071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943850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752600"/>
            <a:ext cx="778933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Complex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7086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Some Fundamental Sequences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3351729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352800"/>
            <a:ext cx="287269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572000"/>
            <a:ext cx="4221671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84616" y="5638800"/>
            <a:ext cx="5492384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Signal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Finite N1 to N2</a:t>
            </a:r>
          </a:p>
          <a:p>
            <a:r>
              <a:rPr lang="en-US" sz="4000" dirty="0" smtClean="0"/>
              <a:t>Infinite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Periodic and </a:t>
            </a:r>
            <a:r>
              <a:rPr lang="en-US" b="1" i="1" dirty="0" err="1" smtClean="0"/>
              <a:t>Aperiodic</a:t>
            </a:r>
            <a:r>
              <a:rPr lang="en-US" b="1" i="1" dirty="0" smtClean="0"/>
              <a:t>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Prove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971800"/>
            <a:ext cx="778423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Product or Sum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311399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724400"/>
            <a:ext cx="252270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124200"/>
            <a:ext cx="265620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Symmetric Sequences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191</TotalTime>
  <Words>199</Words>
  <Application>Microsoft Office PowerPoint</Application>
  <PresentationFormat>On-screen Show (4:3)</PresentationFormat>
  <Paragraphs>74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Digital Signal Processing</vt:lpstr>
      <vt:lpstr>Assignment (1)</vt:lpstr>
      <vt:lpstr>DISCRETE-TIME SIGNALS</vt:lpstr>
      <vt:lpstr>Complex Sequences</vt:lpstr>
      <vt:lpstr>Some Fundamental Sequences</vt:lpstr>
      <vt:lpstr>Signal Duration</vt:lpstr>
      <vt:lpstr>Periodic and Aperiodic Sequences</vt:lpstr>
      <vt:lpstr>For Product or Sum</vt:lpstr>
      <vt:lpstr>Symmetric Sequences</vt:lpstr>
      <vt:lpstr>Signal Manipulations</vt:lpstr>
      <vt:lpstr>Example</vt:lpstr>
      <vt:lpstr>Example</vt:lpstr>
      <vt:lpstr>Example</vt:lpstr>
      <vt:lpstr>Example</vt:lpstr>
      <vt:lpstr>Order</vt:lpstr>
      <vt:lpstr>DISCRETE-TIME SYSTEMS</vt:lpstr>
      <vt:lpstr>System Properties</vt:lpstr>
      <vt:lpstr>Additivity</vt:lpstr>
      <vt:lpstr>Homogeneity</vt:lpstr>
      <vt:lpstr>Slide 20</vt:lpstr>
      <vt:lpstr>Problems</vt:lpstr>
      <vt:lpstr>Slide 22</vt:lpstr>
      <vt:lpstr>Slide 23</vt:lpstr>
      <vt:lpstr>Slide 24</vt:lpstr>
      <vt:lpstr>Slide 25</vt:lpstr>
      <vt:lpstr>Slide 26</vt:lpstr>
      <vt:lpstr>(b)</vt:lpstr>
      <vt:lpstr>(d)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</dc:title>
  <dc:creator>mic</dc:creator>
  <cp:lastModifiedBy>m.nassef</cp:lastModifiedBy>
  <cp:revision>48</cp:revision>
  <dcterms:created xsi:type="dcterms:W3CDTF">2006-08-16T00:00:00Z</dcterms:created>
  <dcterms:modified xsi:type="dcterms:W3CDTF">2015-10-13T11:49:52Z</dcterms:modified>
</cp:coreProperties>
</file>